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rs-A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rs-AF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180534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rs-AF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5042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rs-AF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29099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rs-AF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217110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362872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rs-AF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rs-AF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265504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rs-AF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rs-AF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339388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94653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13034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rs-AF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217437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rs-AF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rs-A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174220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rs-AF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rs-AF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8740-76E4-443C-9E71-6114FA3D8B46}" type="datetimeFigureOut">
              <a:rPr lang="prs-AF" smtClean="0"/>
              <a:t>2023/8/8</a:t>
            </a:fld>
            <a:endParaRPr lang="prs-A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rs-A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C987-3C53-4FF8-ADD3-A8897FCC9625}" type="slidenum">
              <a:rPr lang="prs-AF" smtClean="0"/>
              <a:t>‹#›</a:t>
            </a:fld>
            <a:endParaRPr lang="prs-AF"/>
          </a:p>
        </p:txBody>
      </p:sp>
    </p:spTree>
    <p:extLst>
      <p:ext uri="{BB962C8B-B14F-4D97-AF65-F5344CB8AC3E}">
        <p14:creationId xmlns:p14="http://schemas.microsoft.com/office/powerpoint/2010/main" val="98756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rs-A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23" y="978408"/>
            <a:ext cx="4828032" cy="63093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Sayed Hussain Mosawi</a:t>
            </a:r>
            <a:endParaRPr lang="prs-AF" sz="4000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3" b="9763"/>
          <a:stretch>
            <a:fillRect/>
          </a:stretch>
        </p:blipFill>
        <p:spPr>
          <a:xfrm>
            <a:off x="584200" y="284163"/>
            <a:ext cx="6172200" cy="62087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0023" y="1966626"/>
            <a:ext cx="4910329" cy="184642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PH.D</a:t>
            </a:r>
          </a:p>
          <a:p>
            <a:r>
              <a:rPr lang="en-US" sz="3600" dirty="0" smtClean="0"/>
              <a:t>Head </a:t>
            </a:r>
            <a:r>
              <a:rPr lang="en-US" sz="3600" dirty="0"/>
              <a:t>of Medical Sciences </a:t>
            </a:r>
            <a:r>
              <a:rPr lang="en-US" sz="3600" dirty="0" smtClean="0"/>
              <a:t>  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Research </a:t>
            </a:r>
            <a:r>
              <a:rPr lang="en-US" sz="3600" dirty="0"/>
              <a:t>Center</a:t>
            </a:r>
            <a:endParaRPr lang="prs-AF" sz="3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50022" y="4298346"/>
            <a:ext cx="4910329" cy="1060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Introduction to Research and its importance</a:t>
            </a:r>
            <a:endParaRPr lang="prs-AF" sz="5400" dirty="0"/>
          </a:p>
        </p:txBody>
      </p:sp>
    </p:spTree>
    <p:extLst>
      <p:ext uri="{BB962C8B-B14F-4D97-AF65-F5344CB8AC3E}">
        <p14:creationId xmlns:p14="http://schemas.microsoft.com/office/powerpoint/2010/main" val="37390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1289" y="914400"/>
            <a:ext cx="2907793" cy="63093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Hasan Ansari</a:t>
            </a:r>
            <a:endParaRPr lang="prs-AF" sz="4000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84200" y="831850"/>
            <a:ext cx="6172200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0020" y="1683162"/>
            <a:ext cx="4910329" cy="273339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PH.D</a:t>
            </a:r>
          </a:p>
          <a:p>
            <a:pPr algn="ctr"/>
            <a:r>
              <a:rPr lang="en-US" sz="3600" dirty="0" smtClean="0"/>
              <a:t>(</a:t>
            </a:r>
            <a:r>
              <a:rPr lang="en-US" sz="3600" dirty="0"/>
              <a:t>Islamic Azad university central Tehran</a:t>
            </a:r>
          </a:p>
          <a:p>
            <a:pPr algn="ctr"/>
            <a:r>
              <a:rPr lang="en-US" sz="3600" dirty="0"/>
              <a:t>Coordinator Advisory center of CMI </a:t>
            </a:r>
            <a:endParaRPr lang="prs-AF" sz="6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50020" y="4773707"/>
            <a:ext cx="4910329" cy="584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Qualities of good researcher </a:t>
            </a:r>
            <a:endParaRPr lang="prs-AF" sz="8000" dirty="0"/>
          </a:p>
        </p:txBody>
      </p:sp>
    </p:spTree>
    <p:extLst>
      <p:ext uri="{BB962C8B-B14F-4D97-AF65-F5344CB8AC3E}">
        <p14:creationId xmlns:p14="http://schemas.microsoft.com/office/powerpoint/2010/main" val="2405607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23" y="978408"/>
            <a:ext cx="4828032" cy="63093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Sayed Murtaza Hofiani</a:t>
            </a:r>
            <a:endParaRPr lang="prs-AF" sz="4000" dirty="0">
              <a:solidFill>
                <a:schemeClr val="accent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 b="5368"/>
          <a:stretch>
            <a:fillRect/>
          </a:stretch>
        </p:blipFill>
        <p:spPr>
          <a:xfrm>
            <a:off x="584200" y="530225"/>
            <a:ext cx="6172200" cy="59340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0022" y="1701450"/>
            <a:ext cx="4910329" cy="26693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MD, MPH</a:t>
            </a:r>
          </a:p>
          <a:p>
            <a:pPr algn="ctr"/>
            <a:r>
              <a:rPr lang="en-US" sz="3600" dirty="0"/>
              <a:t>University of OPJS India/Academic and Research Manager of FMIC</a:t>
            </a:r>
            <a:endParaRPr lang="prs-AF" sz="3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50022" y="4755546"/>
            <a:ext cx="4910329" cy="55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Types of variables</a:t>
            </a:r>
            <a:endParaRPr lang="prs-AF" sz="2800" dirty="0"/>
          </a:p>
        </p:txBody>
      </p:sp>
    </p:spTree>
    <p:extLst>
      <p:ext uri="{BB962C8B-B14F-4D97-AF65-F5344CB8AC3E}">
        <p14:creationId xmlns:p14="http://schemas.microsoft.com/office/powerpoint/2010/main" val="1757251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873" y="859869"/>
            <a:ext cx="4992625" cy="5760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Mohammad Karim Abedy</a:t>
            </a:r>
            <a:endParaRPr lang="prs-AF" sz="36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0023" y="1966626"/>
            <a:ext cx="4910329" cy="196529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M.Pharm</a:t>
            </a:r>
          </a:p>
          <a:p>
            <a:pPr algn="ctr"/>
            <a:r>
              <a:rPr lang="en-US" sz="3600" dirty="0" smtClean="0"/>
              <a:t>JU </a:t>
            </a:r>
            <a:r>
              <a:rPr lang="en-US" sz="3600" dirty="0"/>
              <a:t>India, Head of QAAD and lecturer at CMI</a:t>
            </a:r>
            <a:endParaRPr lang="prs-AF" sz="6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50023" y="4124610"/>
            <a:ext cx="4910329" cy="67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Types of study</a:t>
            </a:r>
            <a:endParaRPr lang="prs-AF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 b="8797"/>
          <a:stretch>
            <a:fillRect/>
          </a:stretch>
        </p:blipFill>
        <p:spPr>
          <a:xfrm>
            <a:off x="492125" y="96837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49845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22" y="1106757"/>
            <a:ext cx="4828032" cy="63093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Haris Taheri</a:t>
            </a:r>
            <a:endParaRPr lang="prs-AF" sz="4000" dirty="0">
              <a:solidFill>
                <a:schemeClr val="accent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479"/>
          <a:stretch>
            <a:fillRect/>
          </a:stretch>
        </p:blipFill>
        <p:spPr>
          <a:xfrm>
            <a:off x="584200" y="328613"/>
            <a:ext cx="6172200" cy="59896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0023" y="1966626"/>
            <a:ext cx="4910329" cy="124291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assistant professor and Master in public health</a:t>
            </a:r>
            <a:endParaRPr lang="prs-AF" sz="3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50022" y="3438477"/>
            <a:ext cx="4910329" cy="131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Assessing the Validity and reliability of Diagnostic and Screening tests:</a:t>
            </a:r>
            <a:endParaRPr lang="prs-AF" sz="2800" dirty="0"/>
          </a:p>
        </p:txBody>
      </p:sp>
    </p:spTree>
    <p:extLst>
      <p:ext uri="{BB962C8B-B14F-4D97-AF65-F5344CB8AC3E}">
        <p14:creationId xmlns:p14="http://schemas.microsoft.com/office/powerpoint/2010/main" val="257243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23" y="978408"/>
            <a:ext cx="4828032" cy="63093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Shoaib Naeemi</a:t>
            </a:r>
            <a:endParaRPr lang="prs-AF" sz="4000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" b="6014"/>
          <a:stretch>
            <a:fillRect/>
          </a:stretch>
        </p:blipFill>
        <p:spPr>
          <a:xfrm>
            <a:off x="584200" y="457200"/>
            <a:ext cx="6172200" cy="58340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0022" y="1792890"/>
            <a:ext cx="4910329" cy="184642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Pharm.D</a:t>
            </a:r>
          </a:p>
          <a:p>
            <a:pPr algn="ctr"/>
            <a:r>
              <a:rPr lang="en-US" sz="3600" dirty="0" smtClean="0"/>
              <a:t>MLS</a:t>
            </a:r>
            <a:r>
              <a:rPr lang="en-US" sz="3600" dirty="0"/>
              <a:t>, Field Epidemiology Mentor</a:t>
            </a:r>
            <a:endParaRPr lang="prs-AF" sz="3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08874" y="4024026"/>
            <a:ext cx="4910329" cy="575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The Normal Distribution</a:t>
            </a:r>
            <a:endParaRPr lang="prs-AF" sz="2800" dirty="0"/>
          </a:p>
        </p:txBody>
      </p:sp>
    </p:spTree>
    <p:extLst>
      <p:ext uri="{BB962C8B-B14F-4D97-AF65-F5344CB8AC3E}">
        <p14:creationId xmlns:p14="http://schemas.microsoft.com/office/powerpoint/2010/main" val="2499151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23" y="978408"/>
            <a:ext cx="4828032" cy="63093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Sanaullah Safi</a:t>
            </a:r>
            <a:endParaRPr lang="prs-AF" sz="4000" dirty="0">
              <a:solidFill>
                <a:schemeClr val="accent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1" b="10841"/>
          <a:stretch>
            <a:fillRect/>
          </a:stretch>
        </p:blipFill>
        <p:spPr>
          <a:xfrm>
            <a:off x="474663" y="247650"/>
            <a:ext cx="6172200" cy="6445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0022" y="1792890"/>
            <a:ext cx="4910329" cy="184642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M.Pharm</a:t>
            </a:r>
          </a:p>
          <a:p>
            <a:pPr algn="ctr"/>
            <a:r>
              <a:rPr lang="en-US" sz="3600" dirty="0"/>
              <a:t>SAU India, Head of Medical Sciences Research Center</a:t>
            </a:r>
            <a:endParaRPr lang="prs-AF" sz="3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08874" y="3639312"/>
            <a:ext cx="4910329" cy="129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BioRender , Plagiarism , Grammarly , </a:t>
            </a:r>
            <a:r>
              <a:rPr lang="en-US" sz="2400" dirty="0"/>
              <a:t>Urkund</a:t>
            </a:r>
            <a:endParaRPr lang="prs-AF" sz="2400" dirty="0"/>
          </a:p>
        </p:txBody>
      </p:sp>
    </p:spTree>
    <p:extLst>
      <p:ext uri="{BB962C8B-B14F-4D97-AF65-F5344CB8AC3E}">
        <p14:creationId xmlns:p14="http://schemas.microsoft.com/office/powerpoint/2010/main" val="4242320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120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Sayed Hussain Mosawi</vt:lpstr>
      <vt:lpstr>Hasan Ansari</vt:lpstr>
      <vt:lpstr>Sayed Murtaza Hofiani</vt:lpstr>
      <vt:lpstr>Mohammad Karim Abedy</vt:lpstr>
      <vt:lpstr>Haris Taheri</vt:lpstr>
      <vt:lpstr>Shoaib Naeemi</vt:lpstr>
      <vt:lpstr>Sanaullah Safi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Sayed Hussain Mosawi</dc:title>
  <dc:creator>Yama Hashemi</dc:creator>
  <cp:lastModifiedBy>Yama Hashemi</cp:lastModifiedBy>
  <cp:revision>9</cp:revision>
  <dcterms:created xsi:type="dcterms:W3CDTF">2023-08-08T06:02:03Z</dcterms:created>
  <dcterms:modified xsi:type="dcterms:W3CDTF">2023-08-08T08:08:57Z</dcterms:modified>
</cp:coreProperties>
</file>